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10.png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image" Target="../media/image114.png"/><Relationship Id="rId11" Type="http://schemas.openxmlformats.org/officeDocument/2006/relationships/image" Target="../media/image115.png"/><Relationship Id="rId12" Type="http://schemas.openxmlformats.org/officeDocument/2006/relationships/image" Target="../media/image116.png"/><Relationship Id="rId13" Type="http://schemas.openxmlformats.org/officeDocument/2006/relationships/image" Target="../media/image117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Relationship Id="rId10" Type="http://schemas.openxmlformats.org/officeDocument/2006/relationships/image" Target="../media/image126.png"/><Relationship Id="rId11" Type="http://schemas.openxmlformats.org/officeDocument/2006/relationships/image" Target="../media/image127.png"/><Relationship Id="rId12" Type="http://schemas.openxmlformats.org/officeDocument/2006/relationships/image" Target="../media/image128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3" Type="http://schemas.openxmlformats.org/officeDocument/2006/relationships/image" Target="../media/image130.png"/><Relationship Id="rId4" Type="http://schemas.openxmlformats.org/officeDocument/2006/relationships/image" Target="../media/image131.png"/><Relationship Id="rId5" Type="http://schemas.openxmlformats.org/officeDocument/2006/relationships/image" Target="../media/image132.png"/><Relationship Id="rId6" Type="http://schemas.openxmlformats.org/officeDocument/2006/relationships/image" Target="../media/image133.png"/><Relationship Id="rId7" Type="http://schemas.openxmlformats.org/officeDocument/2006/relationships/image" Target="../media/image134.png"/><Relationship Id="rId8" Type="http://schemas.openxmlformats.org/officeDocument/2006/relationships/image" Target="../media/image135.png"/><Relationship Id="rId9" Type="http://schemas.openxmlformats.org/officeDocument/2006/relationships/image" Target="../media/image136.png"/><Relationship Id="rId10" Type="http://schemas.openxmlformats.org/officeDocument/2006/relationships/image" Target="../media/image137.png"/><Relationship Id="rId11" Type="http://schemas.openxmlformats.org/officeDocument/2006/relationships/image" Target="../media/image138.png"/><Relationship Id="rId12" Type="http://schemas.openxmlformats.org/officeDocument/2006/relationships/image" Target="../media/image139.png"/><Relationship Id="rId13" Type="http://schemas.openxmlformats.org/officeDocument/2006/relationships/image" Target="../media/image140.png"/><Relationship Id="rId14" Type="http://schemas.openxmlformats.org/officeDocument/2006/relationships/image" Target="../media/image141.png"/><Relationship Id="rId15" Type="http://schemas.openxmlformats.org/officeDocument/2006/relationships/image" Target="../media/image14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3.png"/><Relationship Id="rId3" Type="http://schemas.openxmlformats.org/officeDocument/2006/relationships/image" Target="../media/image144.png"/><Relationship Id="rId4" Type="http://schemas.openxmlformats.org/officeDocument/2006/relationships/image" Target="../media/image145.png"/><Relationship Id="rId5" Type="http://schemas.openxmlformats.org/officeDocument/2006/relationships/image" Target="../media/image146.png"/><Relationship Id="rId6" Type="http://schemas.openxmlformats.org/officeDocument/2006/relationships/image" Target="../media/image147.png"/><Relationship Id="rId7" Type="http://schemas.openxmlformats.org/officeDocument/2006/relationships/image" Target="../media/image148.png"/><Relationship Id="rId8" Type="http://schemas.openxmlformats.org/officeDocument/2006/relationships/image" Target="../media/image149.png"/><Relationship Id="rId9" Type="http://schemas.openxmlformats.org/officeDocument/2006/relationships/image" Target="../media/image150.png"/><Relationship Id="rId10" Type="http://schemas.openxmlformats.org/officeDocument/2006/relationships/image" Target="../media/image151.png"/><Relationship Id="rId11" Type="http://schemas.openxmlformats.org/officeDocument/2006/relationships/image" Target="../media/image152.png"/><Relationship Id="rId12" Type="http://schemas.openxmlformats.org/officeDocument/2006/relationships/image" Target="../media/image153.png"/><Relationship Id="rId13" Type="http://schemas.openxmlformats.org/officeDocument/2006/relationships/image" Target="../media/image154.png"/><Relationship Id="rId14" Type="http://schemas.openxmlformats.org/officeDocument/2006/relationships/image" Target="../media/image155.png"/><Relationship Id="rId15" Type="http://schemas.openxmlformats.org/officeDocument/2006/relationships/image" Target="../media/image156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Relationship Id="rId7" Type="http://schemas.openxmlformats.org/officeDocument/2006/relationships/image" Target="../media/image162.png"/><Relationship Id="rId8" Type="http://schemas.openxmlformats.org/officeDocument/2006/relationships/image" Target="../media/image163.png"/><Relationship Id="rId9" Type="http://schemas.openxmlformats.org/officeDocument/2006/relationships/image" Target="../media/image164.png"/><Relationship Id="rId10" Type="http://schemas.openxmlformats.org/officeDocument/2006/relationships/image" Target="../media/image165.png"/><Relationship Id="rId11" Type="http://schemas.openxmlformats.org/officeDocument/2006/relationships/image" Target="../media/image166.png"/><Relationship Id="rId12" Type="http://schemas.openxmlformats.org/officeDocument/2006/relationships/image" Target="../media/image167.png"/><Relationship Id="rId13" Type="http://schemas.openxmlformats.org/officeDocument/2006/relationships/image" Target="../media/image168.png"/><Relationship Id="rId14" Type="http://schemas.openxmlformats.org/officeDocument/2006/relationships/image" Target="../media/image169.png"/><Relationship Id="rId15" Type="http://schemas.openxmlformats.org/officeDocument/2006/relationships/image" Target="../media/image170.png"/><Relationship Id="rId16" Type="http://schemas.openxmlformats.org/officeDocument/2006/relationships/image" Target="../media/image171.png"/><Relationship Id="rId17" Type="http://schemas.openxmlformats.org/officeDocument/2006/relationships/image" Target="../media/image17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3.png"/><Relationship Id="rId3" Type="http://schemas.openxmlformats.org/officeDocument/2006/relationships/image" Target="../media/image174.png"/><Relationship Id="rId4" Type="http://schemas.openxmlformats.org/officeDocument/2006/relationships/image" Target="../media/image175.png"/><Relationship Id="rId5" Type="http://schemas.openxmlformats.org/officeDocument/2006/relationships/image" Target="../media/image176.png"/><Relationship Id="rId6" Type="http://schemas.openxmlformats.org/officeDocument/2006/relationships/image" Target="../media/image177.png"/><Relationship Id="rId7" Type="http://schemas.openxmlformats.org/officeDocument/2006/relationships/image" Target="../media/image178.png"/><Relationship Id="rId8" Type="http://schemas.openxmlformats.org/officeDocument/2006/relationships/image" Target="../media/image179.png"/><Relationship Id="rId9" Type="http://schemas.openxmlformats.org/officeDocument/2006/relationships/image" Target="../media/image180.png"/><Relationship Id="rId10" Type="http://schemas.openxmlformats.org/officeDocument/2006/relationships/image" Target="../media/image181.png"/><Relationship Id="rId11" Type="http://schemas.openxmlformats.org/officeDocument/2006/relationships/image" Target="../media/image182.png"/><Relationship Id="rId12" Type="http://schemas.openxmlformats.org/officeDocument/2006/relationships/image" Target="../media/image183.png"/><Relationship Id="rId13" Type="http://schemas.openxmlformats.org/officeDocument/2006/relationships/image" Target="../media/image184.png"/><Relationship Id="rId14" Type="http://schemas.openxmlformats.org/officeDocument/2006/relationships/image" Target="../media/image185.png"/><Relationship Id="rId15" Type="http://schemas.openxmlformats.org/officeDocument/2006/relationships/image" Target="../media/image186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38.png"/><Relationship Id="rId11" Type="http://schemas.openxmlformats.org/officeDocument/2006/relationships/image" Target="../media/image39.png"/><Relationship Id="rId12" Type="http://schemas.openxmlformats.org/officeDocument/2006/relationships/image" Target="../media/image40.png"/><Relationship Id="rId13" Type="http://schemas.openxmlformats.org/officeDocument/2006/relationships/image" Target="../media/image41.png"/><Relationship Id="rId14" Type="http://schemas.openxmlformats.org/officeDocument/2006/relationships/image" Target="../media/image42.png"/><Relationship Id="rId15" Type="http://schemas.openxmlformats.org/officeDocument/2006/relationships/image" Target="../media/image43.png"/><Relationship Id="rId16" Type="http://schemas.openxmlformats.org/officeDocument/2006/relationships/image" Target="../media/image44.png"/><Relationship Id="rId17" Type="http://schemas.openxmlformats.org/officeDocument/2006/relationships/image" Target="../media/image45.png"/><Relationship Id="rId18" Type="http://schemas.openxmlformats.org/officeDocument/2006/relationships/image" Target="../media/image4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9" Type="http://schemas.openxmlformats.org/officeDocument/2006/relationships/image" Target="../media/image54.png"/><Relationship Id="rId10" Type="http://schemas.openxmlformats.org/officeDocument/2006/relationships/image" Target="../media/image55.png"/><Relationship Id="rId11" Type="http://schemas.openxmlformats.org/officeDocument/2006/relationships/image" Target="../media/image5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Relationship Id="rId11" Type="http://schemas.openxmlformats.org/officeDocument/2006/relationships/image" Target="../media/image74.png"/><Relationship Id="rId12" Type="http://schemas.openxmlformats.org/officeDocument/2006/relationships/image" Target="../media/image75.png"/><Relationship Id="rId13" Type="http://schemas.openxmlformats.org/officeDocument/2006/relationships/image" Target="../media/image76.png"/><Relationship Id="rId14" Type="http://schemas.openxmlformats.org/officeDocument/2006/relationships/image" Target="../media/image77.png"/><Relationship Id="rId15" Type="http://schemas.openxmlformats.org/officeDocument/2006/relationships/image" Target="../media/image7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0" Type="http://schemas.openxmlformats.org/officeDocument/2006/relationships/image" Target="../media/image87.png"/><Relationship Id="rId11" Type="http://schemas.openxmlformats.org/officeDocument/2006/relationships/image" Target="../media/image88.png"/><Relationship Id="rId12" Type="http://schemas.openxmlformats.org/officeDocument/2006/relationships/image" Target="../media/image89.png"/><Relationship Id="rId13" Type="http://schemas.openxmlformats.org/officeDocument/2006/relationships/image" Target="../media/image90.png"/><Relationship Id="rId14" Type="http://schemas.openxmlformats.org/officeDocument/2006/relationships/image" Target="../media/image9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Relationship Id="rId10" Type="http://schemas.openxmlformats.org/officeDocument/2006/relationships/image" Target="../media/image100.png"/><Relationship Id="rId11" Type="http://schemas.openxmlformats.org/officeDocument/2006/relationships/image" Target="../media/image101.png"/><Relationship Id="rId12" Type="http://schemas.openxmlformats.org/officeDocument/2006/relationships/image" Target="../media/image102.png"/><Relationship Id="rId13" Type="http://schemas.openxmlformats.org/officeDocument/2006/relationships/image" Target="../media/image103.png"/><Relationship Id="rId14" Type="http://schemas.openxmlformats.org/officeDocument/2006/relationships/image" Target="../media/image104.png"/><Relationship Id="rId15" Type="http://schemas.openxmlformats.org/officeDocument/2006/relationships/image" Target="../media/image10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770815" y="-201258"/>
            <a:ext cx="9998951" cy="9948467"/>
            <a:chOff x="9770815" y="-201258"/>
            <a:chExt cx="9998951" cy="99484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70815" y="-201258"/>
              <a:ext cx="9998951" cy="99484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-1312825" y="3236672"/>
            <a:ext cx="3888028" cy="4618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509385" y="-343332"/>
            <a:ext cx="13932540" cy="10972377"/>
            <a:chOff x="-2509385" y="-343332"/>
            <a:chExt cx="13932540" cy="1097237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475655" y="-5576312"/>
              <a:ext cx="27865079" cy="21944755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509385" y="-343332"/>
              <a:ext cx="13932540" cy="109723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0264" y="9298493"/>
            <a:ext cx="1946117" cy="897432"/>
            <a:chOff x="-150264" y="9298493"/>
            <a:chExt cx="1946117" cy="89743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50264" y="9298493"/>
              <a:ext cx="1946117" cy="89743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5161" y="2919408"/>
            <a:ext cx="3847399" cy="95514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1529" y="6436051"/>
            <a:ext cx="986367" cy="46276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8158" y="6800845"/>
            <a:ext cx="4676921" cy="47325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63247" y="3864638"/>
            <a:ext cx="8183842" cy="1421815"/>
            <a:chOff x="463247" y="3864638"/>
            <a:chExt cx="8183842" cy="142181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2780" y="3784171"/>
              <a:ext cx="8119128" cy="960508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0399" y="4458457"/>
              <a:ext cx="3185960" cy="9578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76484" y="1833907"/>
            <a:ext cx="20283492" cy="10972377"/>
            <a:chOff x="-876484" y="1833907"/>
            <a:chExt cx="20283492" cy="109723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018230" y="-3399073"/>
              <a:ext cx="40566984" cy="2194475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76484" y="1833907"/>
              <a:ext cx="20283492" cy="1097237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2593" y="337240"/>
            <a:ext cx="9279142" cy="11367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07782" y="9826763"/>
            <a:ext cx="5331238" cy="4129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60162" y="3203903"/>
            <a:ext cx="6171429" cy="5286713"/>
            <a:chOff x="1360162" y="3203903"/>
            <a:chExt cx="6171429" cy="52867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0162" y="3203903"/>
              <a:ext cx="6171429" cy="52867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989117" y="5257841"/>
            <a:ext cx="5258533" cy="948829"/>
            <a:chOff x="1989117" y="5257841"/>
            <a:chExt cx="5258533" cy="9488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1460000">
              <a:off x="1989117" y="5257841"/>
              <a:ext cx="5258533" cy="9488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91610" y="3394381"/>
            <a:ext cx="16417682" cy="1283450"/>
            <a:chOff x="7991610" y="3394381"/>
            <a:chExt cx="16417682" cy="128345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15421" y="3318192"/>
              <a:ext cx="7521857" cy="901312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46849" y="3897240"/>
              <a:ext cx="9394576" cy="9124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99229" y="5116286"/>
            <a:ext cx="16417682" cy="1283450"/>
            <a:chOff x="7999229" y="5116286"/>
            <a:chExt cx="16417682" cy="128345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23040" y="5040097"/>
              <a:ext cx="7037805" cy="912486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54468" y="5619145"/>
              <a:ext cx="8008957" cy="9068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06848" y="6838190"/>
            <a:ext cx="16417682" cy="1283450"/>
            <a:chOff x="8006848" y="6838190"/>
            <a:chExt cx="16417682" cy="128345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30659" y="6762002"/>
              <a:ext cx="9722695" cy="935851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62088" y="7341049"/>
              <a:ext cx="9072551" cy="9068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76484" y="1833907"/>
            <a:ext cx="20283492" cy="10972377"/>
            <a:chOff x="-876484" y="1833907"/>
            <a:chExt cx="20283492" cy="109723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018230" y="-3399073"/>
              <a:ext cx="40566984" cy="2194475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76484" y="1833907"/>
              <a:ext cx="20283492" cy="1097237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2593" y="337240"/>
            <a:ext cx="9279142" cy="11367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4782" y="1991954"/>
            <a:ext cx="4992394" cy="90943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07782" y="9826763"/>
            <a:ext cx="5330858" cy="40811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69686" y="3005930"/>
            <a:ext cx="6171429" cy="6171429"/>
            <a:chOff x="1169686" y="3005930"/>
            <a:chExt cx="6171429" cy="61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69686" y="3005930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91610" y="3870571"/>
            <a:ext cx="16417682" cy="1283450"/>
            <a:chOff x="7991610" y="3870571"/>
            <a:chExt cx="16417682" cy="128345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15421" y="3794383"/>
              <a:ext cx="8575293" cy="912486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46849" y="4373430"/>
              <a:ext cx="3670772" cy="90689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23040" y="5325811"/>
            <a:ext cx="8347743" cy="90943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006848" y="6457238"/>
            <a:ext cx="16417682" cy="1297826"/>
            <a:chOff x="8006848" y="6457238"/>
            <a:chExt cx="16417682" cy="129782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30659" y="6381049"/>
              <a:ext cx="9970562" cy="906899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62088" y="6960097"/>
              <a:ext cx="9009061" cy="9124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76484" y="1833907"/>
            <a:ext cx="20283492" cy="10972377"/>
            <a:chOff x="-876484" y="1833907"/>
            <a:chExt cx="20283492" cy="109723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018230" y="-3399073"/>
              <a:ext cx="40566984" cy="2194475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76484" y="1833907"/>
              <a:ext cx="20283492" cy="1097237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2593" y="337240"/>
            <a:ext cx="9279142" cy="11367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4782" y="1991954"/>
            <a:ext cx="7635635" cy="90689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07782" y="9826763"/>
            <a:ext cx="5393205" cy="41294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91610" y="3680095"/>
            <a:ext cx="16417682" cy="1283450"/>
            <a:chOff x="7991610" y="3680095"/>
            <a:chExt cx="16417682" cy="128345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15421" y="3603907"/>
              <a:ext cx="8724623" cy="909439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46849" y="4182954"/>
              <a:ext cx="7976957" cy="9094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3280" y="3548266"/>
            <a:ext cx="6171429" cy="5116274"/>
            <a:chOff x="1173280" y="3548266"/>
            <a:chExt cx="6171429" cy="511627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3280" y="3548266"/>
              <a:ext cx="6171429" cy="51162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006848" y="5123905"/>
            <a:ext cx="16425301" cy="1862498"/>
            <a:chOff x="8006848" y="5123905"/>
            <a:chExt cx="16425301" cy="186249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30659" y="5047716"/>
              <a:ext cx="8448312" cy="912486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62088" y="5626764"/>
              <a:ext cx="8223809" cy="906899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269707" y="6205811"/>
              <a:ext cx="7010885" cy="9124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87086" y="2790991"/>
            <a:ext cx="5801319" cy="7073866"/>
            <a:chOff x="1387086" y="2790991"/>
            <a:chExt cx="5801319" cy="707386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87086" y="2790991"/>
              <a:ext cx="5801319" cy="70738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99229" y="7116286"/>
            <a:ext cx="16432920" cy="1393926"/>
            <a:chOff x="7999229" y="7116286"/>
            <a:chExt cx="16432920" cy="139392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923040" y="7040097"/>
              <a:ext cx="8733765" cy="935851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69707" y="7729621"/>
              <a:ext cx="6010781" cy="9068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76484" y="1833907"/>
            <a:ext cx="20283492" cy="10972377"/>
            <a:chOff x="-876484" y="1833907"/>
            <a:chExt cx="20283492" cy="109723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018230" y="-3399073"/>
              <a:ext cx="40566984" cy="2194475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76484" y="1833907"/>
              <a:ext cx="20283492" cy="1097237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2593" y="337240"/>
            <a:ext cx="8535033" cy="114060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07782" y="9826763"/>
            <a:ext cx="5362603" cy="40837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81135" y="3836287"/>
            <a:ext cx="8871767" cy="6950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06848" y="5028667"/>
            <a:ext cx="16425301" cy="1386307"/>
            <a:chOff x="8006848" y="5028667"/>
            <a:chExt cx="16425301" cy="138630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30659" y="4952478"/>
              <a:ext cx="9062901" cy="91248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69707" y="5634383"/>
              <a:ext cx="6010781" cy="9094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3271" y="3416392"/>
            <a:ext cx="6171429" cy="4119429"/>
            <a:chOff x="943271" y="3416392"/>
            <a:chExt cx="6171429" cy="4119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3271" y="3416392"/>
              <a:ext cx="6171429" cy="4119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91610" y="2632476"/>
            <a:ext cx="16417682" cy="1290142"/>
            <a:chOff x="7991610" y="2632476"/>
            <a:chExt cx="16417682" cy="129014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15421" y="2556288"/>
              <a:ext cx="8639292" cy="909439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46849" y="3135335"/>
              <a:ext cx="8083622" cy="93585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69706" y="4253430"/>
            <a:ext cx="3722188" cy="67826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999229" y="6830571"/>
            <a:ext cx="16440539" cy="2082588"/>
            <a:chOff x="7999229" y="6830571"/>
            <a:chExt cx="16440539" cy="208258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923040" y="6754383"/>
              <a:ext cx="7972386" cy="912486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269707" y="7443907"/>
              <a:ext cx="8619482" cy="912486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77326" y="8118192"/>
              <a:ext cx="9539842" cy="9124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76484" y="1833907"/>
            <a:ext cx="20283492" cy="10972377"/>
            <a:chOff x="-876484" y="1833907"/>
            <a:chExt cx="20283492" cy="109723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018230" y="-3399073"/>
              <a:ext cx="40566984" cy="2194475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76484" y="1833907"/>
              <a:ext cx="20283492" cy="1097237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2593" y="337240"/>
            <a:ext cx="8535033" cy="114060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07782" y="9826763"/>
            <a:ext cx="5388507" cy="40837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4782" y="1991954"/>
            <a:ext cx="6285570" cy="9124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06848" y="5409619"/>
            <a:ext cx="16417682" cy="1297826"/>
            <a:chOff x="8006848" y="5409619"/>
            <a:chExt cx="16417682" cy="129782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30659" y="5333430"/>
              <a:ext cx="8250221" cy="93585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62088" y="5912478"/>
              <a:ext cx="9249817" cy="9124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99229" y="7116286"/>
            <a:ext cx="16432920" cy="1393926"/>
            <a:chOff x="7999229" y="7116286"/>
            <a:chExt cx="16432920" cy="139392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23040" y="7040097"/>
              <a:ext cx="9382893" cy="909439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69707" y="7729621"/>
              <a:ext cx="9668855" cy="9124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991610" y="3108667"/>
            <a:ext cx="17021491" cy="2129128"/>
            <a:chOff x="7991610" y="3108667"/>
            <a:chExt cx="17021491" cy="2129128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991610" y="3108667"/>
              <a:ext cx="16417682" cy="1283450"/>
              <a:chOff x="7991610" y="3108667"/>
              <a:chExt cx="16417682" cy="128345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915421" y="3032478"/>
                <a:ext cx="8492501" cy="912486"/>
              </a:xfrm>
              <a:prstGeom prst="rect">
                <a:avLst/>
              </a:prstGeom>
            </p:spPr>
          </p:pic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246849" y="3611526"/>
                <a:ext cx="7478175" cy="906899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81135" y="4217240"/>
              <a:ext cx="7618847" cy="695029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69706" y="4634382"/>
              <a:ext cx="8576536" cy="67826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5355" y="3334111"/>
            <a:ext cx="6572330" cy="5595202"/>
            <a:chOff x="685355" y="3334111"/>
            <a:chExt cx="6572330" cy="559520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85355" y="3334111"/>
              <a:ext cx="3942857" cy="3942857"/>
              <a:chOff x="685355" y="3334111"/>
              <a:chExt cx="3942857" cy="3942857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685355" y="3334111"/>
                <a:ext cx="3942857" cy="394285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962447" y="5634075"/>
              <a:ext cx="3285786" cy="3285786"/>
              <a:chOff x="3962447" y="5634075"/>
              <a:chExt cx="3285786" cy="328578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3962447" y="5634075"/>
                <a:ext cx="3285786" cy="3285786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700234" y="3551142"/>
            <a:ext cx="6919856" cy="5189892"/>
            <a:chOff x="700234" y="3551142"/>
            <a:chExt cx="6919856" cy="5189892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00234" y="3551142"/>
              <a:ext cx="6919856" cy="51898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76484" y="1833907"/>
            <a:ext cx="20283492" cy="10972377"/>
            <a:chOff x="-876484" y="1833907"/>
            <a:chExt cx="20283492" cy="109723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018230" y="-3399073"/>
              <a:ext cx="40566984" cy="2194475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76484" y="1833907"/>
              <a:ext cx="20283492" cy="1097237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2593" y="337240"/>
            <a:ext cx="8535033" cy="114060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07782" y="9826763"/>
            <a:ext cx="5388761" cy="41294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4782" y="1991954"/>
            <a:ext cx="4994425" cy="9124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91610" y="3680095"/>
            <a:ext cx="16450063" cy="1733801"/>
            <a:chOff x="7991610" y="3680095"/>
            <a:chExt cx="16450063" cy="173380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15421" y="3603907"/>
              <a:ext cx="8212635" cy="93585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81135" y="4312478"/>
              <a:ext cx="6744203" cy="678268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98278" y="4824859"/>
              <a:ext cx="9046238" cy="698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45881" y="3196286"/>
            <a:ext cx="5157873" cy="6171429"/>
            <a:chOff x="1445881" y="3196286"/>
            <a:chExt cx="5157873" cy="617142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5881" y="3196286"/>
              <a:ext cx="5157873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40469" y="2965369"/>
            <a:ext cx="4568696" cy="6853044"/>
            <a:chOff x="1740469" y="2965369"/>
            <a:chExt cx="4568696" cy="685304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40469" y="2965369"/>
              <a:ext cx="4568696" cy="68530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999229" y="5878190"/>
            <a:ext cx="16457682" cy="2246181"/>
            <a:chOff x="7999229" y="5878190"/>
            <a:chExt cx="16457682" cy="224618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923040" y="5802002"/>
              <a:ext cx="3820102" cy="904360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288754" y="6510573"/>
              <a:ext cx="9224138" cy="680173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305897" y="7022954"/>
              <a:ext cx="8642819" cy="698458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13516" y="7535335"/>
              <a:ext cx="7081337" cy="68017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76484" y="1833907"/>
            <a:ext cx="20283492" cy="10972377"/>
            <a:chOff x="-876484" y="1833907"/>
            <a:chExt cx="20283492" cy="109723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018230" y="-3399073"/>
              <a:ext cx="40566984" cy="2194475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76484" y="1833907"/>
              <a:ext cx="20283492" cy="1097237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40463" y="244083"/>
            <a:ext cx="6031682" cy="136034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4498" y="2675066"/>
            <a:ext cx="6937611" cy="113679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2117" y="4059145"/>
            <a:ext cx="3546581" cy="11367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9736" y="5400098"/>
            <a:ext cx="4876073" cy="113679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7355" y="6741050"/>
            <a:ext cx="4862105" cy="11367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76484" y="1833907"/>
            <a:ext cx="20283492" cy="10972377"/>
            <a:chOff x="-876484" y="1833907"/>
            <a:chExt cx="20283492" cy="109723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018230" y="-3399073"/>
              <a:ext cx="40566984" cy="2194475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76484" y="1833907"/>
              <a:ext cx="20283492" cy="1097237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2593" y="346764"/>
            <a:ext cx="6937611" cy="11367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69889" y="3367330"/>
            <a:ext cx="6933130" cy="6898125"/>
            <a:chOff x="669889" y="3367330"/>
            <a:chExt cx="6933130" cy="689812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9889" y="3367330"/>
              <a:ext cx="6933130" cy="689812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775449" y="2646040"/>
            <a:ext cx="10971821" cy="9124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11640" y="3806040"/>
            <a:ext cx="6597434" cy="9124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219259" y="4708897"/>
            <a:ext cx="8514342" cy="90943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226878" y="5659373"/>
            <a:ext cx="7713345" cy="90943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58307" y="6238421"/>
            <a:ext cx="2756507" cy="9124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34497" y="7095564"/>
            <a:ext cx="6555784" cy="90689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527830" y="7665088"/>
            <a:ext cx="3105452" cy="92874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407782" y="9826763"/>
            <a:ext cx="5305207" cy="4083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76484" y="1833907"/>
            <a:ext cx="20283492" cy="10972377"/>
            <a:chOff x="-876484" y="1833907"/>
            <a:chExt cx="20283492" cy="109723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018230" y="-3399073"/>
              <a:ext cx="40566984" cy="2194475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76484" y="1833907"/>
              <a:ext cx="20283492" cy="1097237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2593" y="337240"/>
            <a:ext cx="3546581" cy="11367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76190" y="5161905"/>
            <a:ext cx="5168928" cy="4167448"/>
            <a:chOff x="476190" y="5161905"/>
            <a:chExt cx="5168928" cy="41674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5161905"/>
              <a:ext cx="5168928" cy="416744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79050" y="2504261"/>
            <a:ext cx="5162552" cy="3372431"/>
            <a:chOff x="3779050" y="2504261"/>
            <a:chExt cx="5162552" cy="3372431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956984" y="2863894"/>
              <a:ext cx="4806684" cy="2653165"/>
              <a:chOff x="3956984" y="2863894"/>
              <a:chExt cx="4806684" cy="2653165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540000">
                <a:off x="3956984" y="2863894"/>
                <a:ext cx="4806684" cy="265316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270118" y="3112890"/>
              <a:ext cx="980137" cy="980137"/>
              <a:chOff x="7270118" y="3112890"/>
              <a:chExt cx="980137" cy="980137"/>
            </a:xfrm>
          </p:grpSpPr>
          <p:grpSp>
            <p:nvGrpSpPr>
              <p:cNvPr id="1006" name="그룹 1006"/>
              <p:cNvGrpSpPr/>
              <p:nvPr/>
            </p:nvGrpSpPr>
            <p:grpSpPr>
              <a:xfrm>
                <a:off x="7320432" y="3163205"/>
                <a:ext cx="879507" cy="879507"/>
                <a:chOff x="7320432" y="3163205"/>
                <a:chExt cx="879507" cy="879507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 rot="420000">
                  <a:off x="7320432" y="3163205"/>
                  <a:ext cx="879507" cy="879507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7480207" y="3312067"/>
                <a:ext cx="559959" cy="581783"/>
                <a:chOff x="7480207" y="3312067"/>
                <a:chExt cx="559959" cy="581783"/>
              </a:xfrm>
            </p:grpSpPr>
            <p:pic>
              <p:nvPicPr>
                <p:cNvPr id="19" name="Object 18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420000">
                  <a:off x="7480207" y="3312067"/>
                  <a:ext cx="559959" cy="58178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8" name="그룹 1008"/>
            <p:cNvGrpSpPr/>
            <p:nvPr/>
          </p:nvGrpSpPr>
          <p:grpSpPr>
            <a:xfrm>
              <a:off x="6311586" y="3265222"/>
              <a:ext cx="721453" cy="721453"/>
              <a:chOff x="6311586" y="3265222"/>
              <a:chExt cx="721453" cy="72145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-900000">
                <a:off x="6311586" y="3265222"/>
                <a:ext cx="721453" cy="721453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4698845" y="3301860"/>
              <a:ext cx="1173530" cy="801255"/>
              <a:chOff x="4698845" y="3301860"/>
              <a:chExt cx="1173530" cy="801255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4698845" y="3301860"/>
                <a:ext cx="1173530" cy="801255"/>
              </a:xfrm>
              <a:prstGeom prst="rect">
                <a:avLst/>
              </a:prstGeom>
            </p:spPr>
          </p:pic>
        </p:grpSp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33422" y="2466165"/>
            <a:ext cx="10080410" cy="158707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9100590" y="7562229"/>
            <a:ext cx="16417682" cy="1297826"/>
            <a:chOff x="9100590" y="7562229"/>
            <a:chExt cx="16417682" cy="1297826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24402" y="7486040"/>
              <a:ext cx="8128319" cy="912486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355830" y="8065088"/>
              <a:ext cx="5920370" cy="90943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085352" y="4280324"/>
            <a:ext cx="16431015" cy="1334879"/>
            <a:chOff x="9085352" y="4280324"/>
            <a:chExt cx="16431015" cy="133487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09164" y="4204135"/>
              <a:ext cx="8154223" cy="912486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353926" y="4834611"/>
              <a:ext cx="4389485" cy="90943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092971" y="5945086"/>
            <a:ext cx="16431015" cy="1296783"/>
            <a:chOff x="9092971" y="5945086"/>
            <a:chExt cx="16431015" cy="1296783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016783" y="5868897"/>
              <a:ext cx="8578849" cy="935851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361545" y="6461278"/>
              <a:ext cx="4727763" cy="906899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407782" y="9826763"/>
            <a:ext cx="5331112" cy="4083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76484" y="1833907"/>
            <a:ext cx="20283492" cy="10972377"/>
            <a:chOff x="-876484" y="1833907"/>
            <a:chExt cx="20283492" cy="109723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018230" y="-3399073"/>
              <a:ext cx="40566984" cy="2194475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76484" y="1833907"/>
              <a:ext cx="20283492" cy="1097237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2593" y="337240"/>
            <a:ext cx="4876073" cy="11367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79389" y="6658390"/>
            <a:ext cx="16417682" cy="1297826"/>
            <a:chOff x="579389" y="6658390"/>
            <a:chExt cx="16417682" cy="129782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3200" y="6582202"/>
              <a:ext cx="7975434" cy="912486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4628" y="7161249"/>
              <a:ext cx="15164092" cy="9094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4150" y="3376486"/>
            <a:ext cx="16431015" cy="1334879"/>
            <a:chOff x="564150" y="3376486"/>
            <a:chExt cx="16431015" cy="13348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7962" y="3300297"/>
              <a:ext cx="3979082" cy="90943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2724" y="3930773"/>
              <a:ext cx="12440092" cy="9358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71770" y="5041248"/>
            <a:ext cx="16431015" cy="1311159"/>
            <a:chOff x="571770" y="5041248"/>
            <a:chExt cx="16431015" cy="131115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5581" y="4965059"/>
              <a:ext cx="4446373" cy="906899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0343" y="5557440"/>
              <a:ext cx="12859130" cy="935851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407782" y="9826763"/>
            <a:ext cx="5331365" cy="41294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76484" y="1833907"/>
            <a:ext cx="20283492" cy="10972377"/>
            <a:chOff x="-876484" y="1833907"/>
            <a:chExt cx="20283492" cy="109723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018230" y="-3399073"/>
              <a:ext cx="40566984" cy="2194475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76484" y="1833907"/>
              <a:ext cx="20283492" cy="1097237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2593" y="337240"/>
            <a:ext cx="9280412" cy="11367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07782" y="9826763"/>
            <a:ext cx="5334286" cy="4083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19568" y="2431783"/>
            <a:ext cx="17790334" cy="4031169"/>
            <a:chOff x="319568" y="2431783"/>
            <a:chExt cx="17790334" cy="40311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9568" y="2431783"/>
              <a:ext cx="17790334" cy="403116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11989" y="6663095"/>
            <a:ext cx="7811427" cy="43402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3545" y="7314335"/>
            <a:ext cx="15991641" cy="93585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1164" y="7988621"/>
            <a:ext cx="14410979" cy="93585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76484" y="1833907"/>
            <a:ext cx="20283492" cy="10972377"/>
            <a:chOff x="-876484" y="1833907"/>
            <a:chExt cx="20283492" cy="109723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018230" y="-3399073"/>
              <a:ext cx="40566984" cy="2194475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76484" y="1833907"/>
              <a:ext cx="20283492" cy="1097237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2593" y="337240"/>
            <a:ext cx="9280412" cy="11367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07782" y="9826763"/>
            <a:ext cx="5331365" cy="41294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97269" y="8375582"/>
            <a:ext cx="7794539" cy="4144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8655" y="2335888"/>
            <a:ext cx="7509888" cy="5905834"/>
            <a:chOff x="878655" y="2335888"/>
            <a:chExt cx="7509888" cy="590583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8655" y="2335888"/>
              <a:ext cx="7509888" cy="590583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89650" y="8668915"/>
            <a:ext cx="5736053" cy="41446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783467" y="3189419"/>
            <a:ext cx="16431015" cy="1334879"/>
            <a:chOff x="8783467" y="3189419"/>
            <a:chExt cx="16431015" cy="133487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07278" y="3113230"/>
              <a:ext cx="8704306" cy="909439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52040" y="3743707"/>
              <a:ext cx="7375067" cy="90689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791086" y="4816086"/>
            <a:ext cx="16431015" cy="1334879"/>
            <a:chOff x="8791086" y="4816086"/>
            <a:chExt cx="16431015" cy="133487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14897" y="4739897"/>
              <a:ext cx="7783946" cy="906899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59659" y="5370373"/>
              <a:ext cx="7879944" cy="9094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98705" y="6537990"/>
            <a:ext cx="16438634" cy="2009164"/>
            <a:chOff x="8798705" y="6537990"/>
            <a:chExt cx="16438634" cy="200916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22516" y="6461802"/>
              <a:ext cx="8667228" cy="935851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67278" y="7092278"/>
              <a:ext cx="8412757" cy="906899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74897" y="7766564"/>
              <a:ext cx="5247878" cy="90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76484" y="1833907"/>
            <a:ext cx="20283492" cy="10972377"/>
            <a:chOff x="-876484" y="1833907"/>
            <a:chExt cx="20283492" cy="109723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018230" y="-3399073"/>
              <a:ext cx="40566984" cy="2194475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76484" y="1833907"/>
              <a:ext cx="20283492" cy="1097237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2593" y="337240"/>
            <a:ext cx="9280412" cy="11367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07782" y="9826763"/>
            <a:ext cx="5330858" cy="41294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9389" y="2031468"/>
            <a:ext cx="5505904" cy="9124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83467" y="3379895"/>
            <a:ext cx="16431015" cy="1334879"/>
            <a:chOff x="8783467" y="3379895"/>
            <a:chExt cx="16431015" cy="133487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07278" y="3303707"/>
              <a:ext cx="8266475" cy="935851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52040" y="3934183"/>
              <a:ext cx="5376891" cy="9124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91086" y="5016086"/>
            <a:ext cx="16431015" cy="1334879"/>
            <a:chOff x="8791086" y="5016086"/>
            <a:chExt cx="16431015" cy="133487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14897" y="4939897"/>
              <a:ext cx="8128319" cy="912486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59659" y="5570373"/>
              <a:ext cx="2756507" cy="90486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7637" y="3205810"/>
            <a:ext cx="7653318" cy="5102212"/>
            <a:chOff x="727637" y="3205810"/>
            <a:chExt cx="7653318" cy="510221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7637" y="3205810"/>
              <a:ext cx="7653318" cy="510221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98705" y="6737990"/>
            <a:ext cx="16431015" cy="1349254"/>
            <a:chOff x="8798705" y="6737990"/>
            <a:chExt cx="16431015" cy="134925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22516" y="6661802"/>
              <a:ext cx="8717004" cy="935851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67278" y="7292278"/>
              <a:ext cx="5947290" cy="9124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75578" y="2812060"/>
            <a:ext cx="7814051" cy="6335717"/>
            <a:chOff x="575578" y="2812060"/>
            <a:chExt cx="7814051" cy="633571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5578" y="2812060"/>
              <a:ext cx="7814051" cy="63357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7DB2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76484" y="1833907"/>
            <a:ext cx="20283492" cy="10972377"/>
            <a:chOff x="-876484" y="1833907"/>
            <a:chExt cx="20283492" cy="109723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018230" y="-3399073"/>
              <a:ext cx="40566984" cy="2194475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76484" y="1833907"/>
              <a:ext cx="20283492" cy="1097237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42593" y="337240"/>
            <a:ext cx="9280412" cy="113679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07782" y="9826763"/>
            <a:ext cx="5325905" cy="40837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9389" y="2031468"/>
            <a:ext cx="5012709" cy="9124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83467" y="4046562"/>
            <a:ext cx="16431015" cy="1349254"/>
            <a:chOff x="8783467" y="4046562"/>
            <a:chExt cx="16431015" cy="134925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07278" y="3970373"/>
              <a:ext cx="9223405" cy="909439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52040" y="4600849"/>
              <a:ext cx="6259156" cy="9094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798705" y="5595133"/>
            <a:ext cx="16431015" cy="1334879"/>
            <a:chOff x="8798705" y="5595133"/>
            <a:chExt cx="16431015" cy="133487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22516" y="5518945"/>
              <a:ext cx="8292379" cy="935851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67278" y="6149421"/>
              <a:ext cx="9009061" cy="90943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87015" y="3077828"/>
            <a:ext cx="4536770" cy="6171429"/>
            <a:chOff x="1987015" y="3077828"/>
            <a:chExt cx="4536770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87015" y="3077828"/>
              <a:ext cx="4536770" cy="617142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06324" y="7126562"/>
            <a:ext cx="16431015" cy="1334879"/>
            <a:chOff x="8806324" y="7126562"/>
            <a:chExt cx="16431015" cy="13348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30135" y="7050373"/>
              <a:ext cx="9326513" cy="920613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74897" y="7680849"/>
              <a:ext cx="4350883" cy="9043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78082" y="3996002"/>
            <a:ext cx="7535588" cy="4335080"/>
            <a:chOff x="678082" y="3996002"/>
            <a:chExt cx="7535588" cy="433508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8082" y="3996002"/>
              <a:ext cx="7535588" cy="433508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63707" y="3077828"/>
            <a:ext cx="7827865" cy="6716814"/>
            <a:chOff x="663707" y="3077828"/>
            <a:chExt cx="7827865" cy="67168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63707" y="3077828"/>
              <a:ext cx="7827865" cy="67168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2022-10-27T09:50:00Z</dcterms:created>
  <dcterms:modified xsi:type="dcterms:W3CDTF">2022-10-27T09:50:00Z</dcterms:modified>
</cp:coreProperties>
</file>